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6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4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1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6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7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2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8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3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175432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помним!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Мы гордимся!</a:t>
            </a:r>
            <a:endParaRPr lang="ru-RU" sz="5400" b="1" i="1" dirty="0">
              <a:ln w="17780" cmpd="sng">
                <a:solidFill>
                  <a:srgbClr val="F79646">
                    <a:lumMod val="75000"/>
                  </a:srgb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65313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4 Б класс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МБОУ ЗАТО г. Североморск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СОШ № 8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Ильина\Рабочий стол\Новая папка (3)\Camera\IMG_20210511_1133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891">
            <a:off x="758881" y="931974"/>
            <a:ext cx="2170371" cy="308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Ильина\Рабочий стол\сканирование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60" y="548679"/>
            <a:ext cx="4970348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Ильина\Рабочий стол\Новая папка (3)\IMG-20210512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56" y="4145925"/>
            <a:ext cx="1496924" cy="236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Ильина\Рабочий стол\Новая папка (7)\IMG-20210511-WA0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06" y="3695110"/>
            <a:ext cx="2304256" cy="282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7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840760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70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Ильина\Рабочий стол\Новая папка (7)\IMG-20210511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09634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Ильина\Рабочий стол\сканирование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2895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Ильина\Рабочий стол\IMG-20210512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266429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Ильина\Рабочий стол\Новая папка (7)\IMG-20210511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81790"/>
            <a:ext cx="275667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Ильина\Рабочий стол\Новая папка (7)\IMG-20210511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94" y="4077072"/>
            <a:ext cx="443797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Ильина\Рабочий стол\Новая папка (7)\IMG-20210511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1794"/>
            <a:ext cx="4032448" cy="451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Ильина\Рабочий стол\сканирование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5" y="908720"/>
            <a:ext cx="324036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01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6480719" cy="576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018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Ильина</cp:lastModifiedBy>
  <cp:revision>5</cp:revision>
  <dcterms:created xsi:type="dcterms:W3CDTF">2015-02-17T08:35:42Z</dcterms:created>
  <dcterms:modified xsi:type="dcterms:W3CDTF">2021-05-12T18:07:20Z</dcterms:modified>
</cp:coreProperties>
</file>